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91" r:id="rId2"/>
    <p:sldId id="592" r:id="rId3"/>
    <p:sldId id="594" r:id="rId4"/>
    <p:sldId id="595" r:id="rId5"/>
    <p:sldId id="593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54" autoAdjust="0"/>
    <p:restoredTop sz="90865" autoAdjust="0"/>
  </p:normalViewPr>
  <p:slideViewPr>
    <p:cSldViewPr>
      <p:cViewPr varScale="1">
        <p:scale>
          <a:sx n="44" d="100"/>
          <a:sy n="44" d="100"/>
        </p:scale>
        <p:origin x="9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Winter 2019 CISC124</a:t>
            </a:r>
            <a:endParaRPr lang="en-US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52BE72-525C-4D3B-961D-ACA132E481E1}" type="datetime1">
              <a:rPr lang="en-US" smtClean="0"/>
              <a:t>3/9/2019</a:t>
            </a:fld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F. de la Parra</a:t>
            </a:r>
            <a:endParaRPr lang="en-US" dirty="0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BDF9DD-65E3-49A5-850C-0C3C28654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1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Winter 2019 CISC124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972C9A4-2D03-4EA2-BF10-844121C8876B}" type="datetime1">
              <a:rPr lang="en-US" smtClean="0"/>
              <a:t>3/9/2019</a:t>
            </a:fld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2187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1576"/>
            <a:ext cx="5365352" cy="432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F. de la Parra</a:t>
            </a: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38C4EC-477B-4048-AD86-BFD3D7FD7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5809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3/9/2019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9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3/9/2019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3/9/2019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82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3/9/2019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04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3/9/2019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9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5A485-5C09-464A-93DC-805C3FB8E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8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28C7F-E05D-493F-9206-72CA15F3E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5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01A7-F1E7-4409-9518-850BF84D8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6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Winter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CISC124 – Section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94C30-08EA-495F-ADF7-DFC8C37F3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CCB94-65D5-4966-A983-2F152D7BF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0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529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1529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994B-ED3B-428C-BBD2-D39F8F71C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1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0F6A1-D606-4CB5-8FFA-BA64EE2F0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01AA6-51BD-4EA1-A3BA-FEC03C1B4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C8067-5E8C-4B88-BBD1-995BF8ADF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8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6C88D-E563-4C64-95EA-B76DDB367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3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44C2B-2119-4681-8FD2-D9D94073A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9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458200" cy="762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458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Winter 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CISC124 – Section 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fld id="{924063F2-E1D6-4B95-AA25-4F1D7295687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6"/>
          </a:solidFill>
          <a:latin typeface="Cambria" panose="02040503050406030204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mbria" panose="02040503050406030204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ambria" panose="02040503050406030204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mbria" panose="02040503050406030204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mbria" panose="02040503050406030204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1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2800" dirty="0">
                <a:latin typeface="Cambria" panose="02040503050406030204" pitchFamily="18" charset="0"/>
              </a:rPr>
              <a:t>CISC124 – </a:t>
            </a:r>
            <a:r>
              <a:rPr lang="en-CA" sz="2800" dirty="0"/>
              <a:t>Today’s Topics</a:t>
            </a:r>
            <a:endParaRPr lang="en-CA" sz="28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49237" y="1916833"/>
            <a:ext cx="5503083" cy="2880319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dirty="0"/>
              <a:t>Class inheritance summary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dirty="0"/>
              <a:t>Vehicle  hierarchy classes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dirty="0"/>
              <a:t>Enumerations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dirty="0"/>
              <a:t>Abstract classes and interfaces</a:t>
            </a:r>
          </a:p>
          <a:p>
            <a:pPr marL="0" indent="0">
              <a:spcAft>
                <a:spcPts val="1200"/>
              </a:spcAft>
              <a:buNone/>
            </a:pPr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2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2800" dirty="0"/>
              <a:t>Inheritance declaration</a:t>
            </a:r>
            <a:endParaRPr lang="en-CA" sz="28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1318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241630" y="1052736"/>
            <a:ext cx="6604812" cy="2304255"/>
          </a:xfrm>
          <a:ln w="19050">
            <a:solidFill>
              <a:schemeClr val="tx1"/>
            </a:solidFill>
          </a:ln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CA" sz="2400" dirty="0"/>
              <a:t>Public class </a:t>
            </a:r>
            <a:r>
              <a:rPr lang="en-CA" sz="2400" dirty="0">
                <a:solidFill>
                  <a:schemeClr val="tx2"/>
                </a:solidFill>
              </a:rPr>
              <a:t>Parent </a:t>
            </a:r>
            <a:r>
              <a:rPr lang="en-CA" sz="2400" dirty="0"/>
              <a:t>{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400" dirty="0"/>
              <a:t>// Class body: constructors, </a:t>
            </a:r>
            <a:r>
              <a:rPr lang="en-CA" sz="2400" dirty="0" err="1"/>
              <a:t>accessors</a:t>
            </a:r>
            <a:r>
              <a:rPr lang="en-CA" sz="2400" dirty="0"/>
              <a:t>, </a:t>
            </a:r>
            <a:r>
              <a:rPr lang="en-CA" sz="2400" dirty="0" err="1"/>
              <a:t>mutators</a:t>
            </a:r>
            <a:r>
              <a:rPr lang="en-CA" sz="2400" dirty="0"/>
              <a:t>,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400" dirty="0"/>
              <a:t>// behaviour methods, attributes, etc.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400" dirty="0"/>
              <a:t>}</a:t>
            </a:r>
          </a:p>
          <a:p>
            <a:pPr marL="0" indent="0">
              <a:spcAft>
                <a:spcPts val="1200"/>
              </a:spcAft>
              <a:buNone/>
            </a:pPr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9" name="Content Placeholder 11"/>
          <p:cNvSpPr txBox="1">
            <a:spLocks/>
          </p:cNvSpPr>
          <p:nvPr/>
        </p:nvSpPr>
        <p:spPr bwMode="auto">
          <a:xfrm>
            <a:off x="1241630" y="3800129"/>
            <a:ext cx="6604812" cy="22931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1200"/>
              </a:spcAft>
              <a:buFontTx/>
              <a:buNone/>
            </a:pPr>
            <a:r>
              <a:rPr lang="en-CA" sz="2400" kern="0" dirty="0"/>
              <a:t>Public class </a:t>
            </a:r>
            <a:r>
              <a:rPr lang="en-CA" sz="2400" kern="0" dirty="0">
                <a:solidFill>
                  <a:schemeClr val="tx2"/>
                </a:solidFill>
              </a:rPr>
              <a:t>Child</a:t>
            </a:r>
            <a:r>
              <a:rPr lang="en-CA" sz="2400" kern="0" dirty="0"/>
              <a:t> extends </a:t>
            </a:r>
            <a:r>
              <a:rPr lang="en-CA" sz="2400" kern="0" dirty="0">
                <a:solidFill>
                  <a:schemeClr val="tx2"/>
                </a:solidFill>
              </a:rPr>
              <a:t>Parent</a:t>
            </a:r>
            <a:r>
              <a:rPr lang="en-CA" sz="2400" kern="0" dirty="0"/>
              <a:t> {</a:t>
            </a:r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en-CA" sz="2400" kern="0" dirty="0"/>
              <a:t>// Inherited methods and attributes from Parent</a:t>
            </a:r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en-CA" sz="2400" kern="0" dirty="0"/>
              <a:t>// Class body: new constructors, </a:t>
            </a:r>
            <a:r>
              <a:rPr lang="en-CA" sz="2400" kern="0" dirty="0" err="1"/>
              <a:t>accessors</a:t>
            </a:r>
            <a:r>
              <a:rPr lang="en-CA" sz="2400" kern="0" dirty="0"/>
              <a:t>,  etc.</a:t>
            </a:r>
          </a:p>
          <a:p>
            <a:pPr marL="0" indent="0">
              <a:spcAft>
                <a:spcPts val="1200"/>
              </a:spcAft>
              <a:buFontTx/>
              <a:buNone/>
            </a:pPr>
            <a:r>
              <a:rPr lang="en-CA" sz="2400" kern="0" dirty="0"/>
              <a:t>}</a:t>
            </a:r>
          </a:p>
          <a:p>
            <a:pPr marL="0" indent="0">
              <a:spcAft>
                <a:spcPts val="1200"/>
              </a:spcAft>
              <a:buFontTx/>
              <a:buNone/>
            </a:pPr>
            <a:endParaRPr lang="en-CA" kern="0" dirty="0"/>
          </a:p>
        </p:txBody>
      </p:sp>
    </p:spTree>
    <p:extLst>
      <p:ext uri="{BB962C8B-B14F-4D97-AF65-F5344CB8AC3E}">
        <p14:creationId xmlns:p14="http://schemas.microsoft.com/office/powerpoint/2010/main" val="363024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3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2800" dirty="0">
                <a:latin typeface="Cambria" panose="02040503050406030204" pitchFamily="18" charset="0"/>
              </a:rPr>
              <a:t>Inheritance Summary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04800" y="1124744"/>
            <a:ext cx="8731695" cy="4968552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chemeClr val="tx2"/>
                </a:solidFill>
              </a:rPr>
              <a:t>Child </a:t>
            </a:r>
            <a:r>
              <a:rPr lang="en-CA" sz="2000" dirty="0"/>
              <a:t>(derived, subclass) class inherits from </a:t>
            </a:r>
            <a:r>
              <a:rPr lang="en-CA" sz="2000" dirty="0">
                <a:solidFill>
                  <a:schemeClr val="tx2"/>
                </a:solidFill>
              </a:rPr>
              <a:t>Parent</a:t>
            </a:r>
            <a:r>
              <a:rPr lang="en-CA" sz="2000" dirty="0"/>
              <a:t> (</a:t>
            </a:r>
            <a:r>
              <a:rPr lang="en-CA" sz="2000" dirty="0" err="1"/>
              <a:t>base,superclass</a:t>
            </a:r>
            <a:r>
              <a:rPr lang="en-CA" sz="2000" dirty="0"/>
              <a:t>) class: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Public methods (constructors and others)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Can override parent methods (not defined with the 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lang="en-CA" sz="2000" dirty="0"/>
              <a:t> modifier)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Attributes (protected). Better to use private attributes + </a:t>
            </a:r>
            <a:r>
              <a:rPr lang="en-CA" sz="2000" dirty="0" err="1"/>
              <a:t>accessor</a:t>
            </a:r>
            <a:r>
              <a:rPr lang="en-CA" sz="2000" dirty="0"/>
              <a:t> methods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equals()</a:t>
            </a:r>
            <a:r>
              <a:rPr lang="en-CA" sz="2000" dirty="0"/>
              <a:t> and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CA" sz="2000" dirty="0"/>
              <a:t>are two common methods to override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super() </a:t>
            </a:r>
            <a:r>
              <a:rPr lang="en-CA" sz="2000" dirty="0"/>
              <a:t>will invoke the Parent’s default constructor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super(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CA" sz="2000" dirty="0"/>
              <a:t> will call the Parent’s matching 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CA" sz="2000" dirty="0"/>
              <a:t>constructor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</p:spTree>
    <p:extLst>
      <p:ext uri="{BB962C8B-B14F-4D97-AF65-F5344CB8AC3E}">
        <p14:creationId xmlns:p14="http://schemas.microsoft.com/office/powerpoint/2010/main" val="188718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4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2800" dirty="0"/>
              <a:t>Enumerated Types</a:t>
            </a:r>
            <a:endParaRPr lang="en-CA" sz="28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971600" y="1230608"/>
            <a:ext cx="7416824" cy="455021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enum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FuelType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{GAS, DIESEL, ELECTRIC}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FuelType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truckFuel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truckFuel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FuelType.DIESEL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(“Truck uses “ +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truckFuel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Truck uses DIESEL</a:t>
            </a:r>
          </a:p>
          <a:p>
            <a:pPr marL="0" indent="0">
              <a:spcAft>
                <a:spcPts val="1200"/>
              </a:spcAft>
              <a:buNone/>
            </a:pPr>
            <a:endParaRPr lang="en-CA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FuelType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[] fuels =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FuelType.values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(“Truck uses “ + fuels[0]);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 Truck uses GAS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</p:spTree>
    <p:extLst>
      <p:ext uri="{BB962C8B-B14F-4D97-AF65-F5344CB8AC3E}">
        <p14:creationId xmlns:p14="http://schemas.microsoft.com/office/powerpoint/2010/main" val="2314006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5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2800" dirty="0"/>
              <a:t>Abstract</a:t>
            </a:r>
            <a:r>
              <a:rPr lang="en-CA" sz="2800" dirty="0">
                <a:latin typeface="Cambria" panose="02040503050406030204" pitchFamily="18" charset="0"/>
              </a:rPr>
              <a:t> classes and </a:t>
            </a:r>
            <a:r>
              <a:rPr lang="en-CA" sz="2800" dirty="0"/>
              <a:t>Interfaces</a:t>
            </a:r>
            <a:endParaRPr lang="en-CA" sz="28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04800" y="1124744"/>
            <a:ext cx="8731695" cy="4968552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Abstract class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Cannot be instantiated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Predefines method signatures (headings)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Abstract methods (just signatures)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Interface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Defines the methods that any concrete class implementing the interface must implement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Just method signatures, constants, enumerations, anonymous objects, etc.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CA" sz="2000" dirty="0"/>
              <a:t>Type is satisfied by any class implementing the interface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</p:spTree>
    <p:extLst>
      <p:ext uri="{BB962C8B-B14F-4D97-AF65-F5344CB8AC3E}">
        <p14:creationId xmlns:p14="http://schemas.microsoft.com/office/powerpoint/2010/main" val="130371248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15131</TotalTime>
  <Words>354</Words>
  <Application>Microsoft Office PowerPoint</Application>
  <PresentationFormat>On-screen Show (4:3)</PresentationFormat>
  <Paragraphs>76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Cambria</vt:lpstr>
      <vt:lpstr>Courier New</vt:lpstr>
      <vt:lpstr>Times New Roman</vt:lpstr>
      <vt:lpstr>Wingdings</vt:lpstr>
      <vt:lpstr>Default Design</vt:lpstr>
      <vt:lpstr>CISC124 – Today’s Topics</vt:lpstr>
      <vt:lpstr>Inheritance declaration</vt:lpstr>
      <vt:lpstr>Inheritance Summary</vt:lpstr>
      <vt:lpstr>Enumerated Types</vt:lpstr>
      <vt:lpstr>Abstract classes and Interfaces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de la Parra</dc:creator>
  <cp:lastModifiedBy>Francisco de la Parra</cp:lastModifiedBy>
  <cp:revision>955</cp:revision>
  <cp:lastPrinted>2019-02-17T01:50:13Z</cp:lastPrinted>
  <dcterms:created xsi:type="dcterms:W3CDTF">1601-01-01T00:00:00Z</dcterms:created>
  <dcterms:modified xsi:type="dcterms:W3CDTF">2019-03-09T22:40:31Z</dcterms:modified>
</cp:coreProperties>
</file>